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</p:sldIdLst>
  <p:sldSz cx="12192000" cy="6858000"/>
  <p:notesSz cx="12192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g"/><Relationship Id="rId4" Type="http://schemas.openxmlformats.org/officeDocument/2006/relationships/image" Target="../media/image3.jpg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1439143" y="173736"/>
            <a:ext cx="533400" cy="5333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419100" y="5939028"/>
            <a:ext cx="2343150" cy="5135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6635" y="716026"/>
            <a:ext cx="10358729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43127" y="310895"/>
            <a:ext cx="1239011" cy="12374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419100" y="5939028"/>
            <a:ext cx="2343150" cy="5135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6134100" y="0"/>
            <a:ext cx="6057900" cy="685799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9600" y="274320"/>
            <a:ext cx="109728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925182" y="5188661"/>
            <a:ext cx="4763770" cy="1275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845945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solidFill>
                  <a:srgbClr val="FFFFFF"/>
                </a:solidFill>
                <a:latin typeface="Tahoma"/>
                <a:cs typeface="Tahoma"/>
              </a:rPr>
              <a:t>International</a:t>
            </a:r>
            <a:r>
              <a:rPr dirty="0" sz="1800" spc="-180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800" spc="-5" b="1">
                <a:solidFill>
                  <a:srgbClr val="FFFFFF"/>
                </a:solidFill>
                <a:latin typeface="Tahoma"/>
                <a:cs typeface="Tahoma"/>
              </a:rPr>
              <a:t>Conference</a:t>
            </a:r>
            <a:endParaRPr sz="1800">
              <a:latin typeface="Tahoma"/>
              <a:cs typeface="Tahoma"/>
            </a:endParaRPr>
          </a:p>
          <a:p>
            <a:pPr marL="158750" marR="10795" indent="-146685">
              <a:lnSpc>
                <a:spcPct val="117900"/>
              </a:lnSpc>
              <a:spcBef>
                <a:spcPts val="1005"/>
              </a:spcBef>
            </a:pPr>
            <a:r>
              <a:rPr dirty="0" sz="1400" spc="-5">
                <a:solidFill>
                  <a:srgbClr val="FFFFFF"/>
                </a:solidFill>
                <a:latin typeface="Tahoma"/>
                <a:cs typeface="Tahoma"/>
              </a:rPr>
              <a:t>Priorities </a:t>
            </a:r>
            <a:r>
              <a:rPr dirty="0" sz="1400">
                <a:solidFill>
                  <a:srgbClr val="FFFFFF"/>
                </a:solidFill>
                <a:latin typeface="Tahoma"/>
                <a:cs typeface="Tahoma"/>
              </a:rPr>
              <a:t>in </a:t>
            </a:r>
            <a:r>
              <a:rPr dirty="0" sz="1400" spc="-5">
                <a:solidFill>
                  <a:srgbClr val="FFFFFF"/>
                </a:solidFill>
                <a:latin typeface="Tahoma"/>
                <a:cs typeface="Tahoma"/>
              </a:rPr>
              <a:t>the digitization </a:t>
            </a:r>
            <a:r>
              <a:rPr dirty="0" sz="1400">
                <a:solidFill>
                  <a:srgbClr val="FFFFFF"/>
                </a:solidFill>
                <a:latin typeface="Tahoma"/>
                <a:cs typeface="Tahoma"/>
              </a:rPr>
              <a:t>of </a:t>
            </a:r>
            <a:r>
              <a:rPr dirty="0" sz="1400" spc="-5">
                <a:solidFill>
                  <a:srgbClr val="FFFFFF"/>
                </a:solidFill>
                <a:latin typeface="Tahoma"/>
                <a:cs typeface="Tahoma"/>
              </a:rPr>
              <a:t>books, documents, </a:t>
            </a:r>
            <a:r>
              <a:rPr dirty="0" sz="1400">
                <a:solidFill>
                  <a:srgbClr val="FFFFFF"/>
                </a:solidFill>
                <a:latin typeface="Tahoma"/>
                <a:cs typeface="Tahoma"/>
              </a:rPr>
              <a:t>photos</a:t>
            </a:r>
            <a:r>
              <a:rPr dirty="0" sz="1400" spc="-19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400" spc="-5">
                <a:solidFill>
                  <a:srgbClr val="FFFFFF"/>
                </a:solidFill>
                <a:latin typeface="Tahoma"/>
                <a:cs typeface="Tahoma"/>
              </a:rPr>
              <a:t>and  </a:t>
            </a:r>
            <a:r>
              <a:rPr dirty="0" sz="1400">
                <a:solidFill>
                  <a:srgbClr val="FFFFFF"/>
                </a:solidFill>
                <a:latin typeface="Tahoma"/>
                <a:cs typeface="Tahoma"/>
              </a:rPr>
              <a:t>modern </a:t>
            </a:r>
            <a:r>
              <a:rPr dirty="0" sz="1400" spc="-5">
                <a:solidFill>
                  <a:srgbClr val="FFFFFF"/>
                </a:solidFill>
                <a:latin typeface="Tahoma"/>
                <a:cs typeface="Tahoma"/>
              </a:rPr>
              <a:t>approaches to the </a:t>
            </a:r>
            <a:r>
              <a:rPr dirty="0" sz="1400">
                <a:solidFill>
                  <a:srgbClr val="FFFFFF"/>
                </a:solidFill>
                <a:latin typeface="Tahoma"/>
                <a:cs typeface="Tahoma"/>
              </a:rPr>
              <a:t>promotion of </a:t>
            </a:r>
            <a:r>
              <a:rPr dirty="0" sz="1400" spc="-5">
                <a:solidFill>
                  <a:srgbClr val="FFFFFF"/>
                </a:solidFill>
                <a:latin typeface="Tahoma"/>
                <a:cs typeface="Tahoma"/>
              </a:rPr>
              <a:t>digitized</a:t>
            </a:r>
            <a:r>
              <a:rPr dirty="0" sz="1400" spc="-254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400" spc="-5">
                <a:solidFill>
                  <a:srgbClr val="FFFFFF"/>
                </a:solidFill>
                <a:latin typeface="Tahoma"/>
                <a:cs typeface="Tahoma"/>
              </a:rPr>
              <a:t>materials</a:t>
            </a:r>
            <a:endParaRPr sz="1400">
              <a:latin typeface="Tahoma"/>
              <a:cs typeface="Tahoma"/>
            </a:endParaRPr>
          </a:p>
          <a:p>
            <a:pPr marL="2699385">
              <a:lnSpc>
                <a:spcPct val="100000"/>
              </a:lnSpc>
              <a:spcBef>
                <a:spcPts val="1155"/>
              </a:spcBef>
            </a:pPr>
            <a:r>
              <a:rPr dirty="0" sz="1300" spc="-50" i="1">
                <a:solidFill>
                  <a:srgbClr val="FFFFFF"/>
                </a:solidFill>
                <a:latin typeface="Tahoma"/>
                <a:cs typeface="Tahoma"/>
              </a:rPr>
              <a:t>28.09.2023, Arbanasi,</a:t>
            </a:r>
            <a:r>
              <a:rPr dirty="0" sz="1300" spc="-204" i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300" spc="-50" i="1">
                <a:solidFill>
                  <a:srgbClr val="FFFFFF"/>
                </a:solidFill>
                <a:latin typeface="Tahoma"/>
                <a:cs typeface="Tahoma"/>
              </a:rPr>
              <a:t>Bulgaria</a:t>
            </a:r>
            <a:endParaRPr sz="13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6635" y="716026"/>
            <a:ext cx="2277745" cy="6965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4400" spc="-5">
                <a:solidFill>
                  <a:srgbClr val="365BAE"/>
                </a:solidFill>
                <a:latin typeface="Tahoma"/>
                <a:cs typeface="Tahoma"/>
              </a:rPr>
              <a:t>Slide</a:t>
            </a:r>
            <a:r>
              <a:rPr dirty="0" sz="4400" spc="-204">
                <a:solidFill>
                  <a:srgbClr val="365BAE"/>
                </a:solidFill>
                <a:latin typeface="Tahoma"/>
                <a:cs typeface="Tahoma"/>
              </a:rPr>
              <a:t> </a:t>
            </a:r>
            <a:r>
              <a:rPr dirty="0" sz="4400" spc="-5">
                <a:solidFill>
                  <a:srgbClr val="365BAE"/>
                </a:solidFill>
                <a:latin typeface="Tahoma"/>
                <a:cs typeface="Tahoma"/>
              </a:rPr>
              <a:t>title</a:t>
            </a:r>
            <a:endParaRPr sz="44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6635" y="1846021"/>
            <a:ext cx="1501140" cy="4521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10">
                <a:latin typeface="Tahoma"/>
                <a:cs typeface="Tahoma"/>
              </a:rPr>
              <a:t>Body</a:t>
            </a:r>
            <a:r>
              <a:rPr dirty="0" sz="2800" spc="-114">
                <a:latin typeface="Tahoma"/>
                <a:cs typeface="Tahoma"/>
              </a:rPr>
              <a:t> </a:t>
            </a:r>
            <a:r>
              <a:rPr dirty="0" sz="2800" spc="-15">
                <a:latin typeface="Tahoma"/>
                <a:cs typeface="Tahoma"/>
              </a:rPr>
              <a:t>text</a:t>
            </a:r>
            <a:endParaRPr sz="2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2023-07-20T12:36:44Z</dcterms:created>
  <dcterms:modified xsi:type="dcterms:W3CDTF">2023-07-20T12:36:44Z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2023-07-20T00:00:00Z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2023-07-20T00:00:00Z</vt:filetime>
  </property>
</Properties>
</file>